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6" r:id="rId6"/>
    <p:sldId id="267" r:id="rId7"/>
    <p:sldId id="269" r:id="rId8"/>
    <p:sldId id="270" r:id="rId9"/>
    <p:sldId id="272" r:id="rId10"/>
    <p:sldId id="273" r:id="rId11"/>
    <p:sldId id="275" r:id="rId12"/>
    <p:sldId id="276" r:id="rId13"/>
    <p:sldId id="278" r:id="rId14"/>
    <p:sldId id="279" r:id="rId15"/>
    <p:sldId id="281" r:id="rId16"/>
    <p:sldId id="282" r:id="rId17"/>
    <p:sldId id="284" r:id="rId18"/>
    <p:sldId id="285" r:id="rId19"/>
    <p:sldId id="287" r:id="rId20"/>
    <p:sldId id="288" r:id="rId21"/>
    <p:sldId id="290" r:id="rId22"/>
    <p:sldId id="291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CC"/>
    <a:srgbClr val="FF5050"/>
    <a:srgbClr val="FF99FF"/>
    <a:srgbClr val="FFCCFF"/>
    <a:srgbClr val="FF3399"/>
    <a:srgbClr val="00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>
      <p:cViewPr varScale="1">
        <p:scale>
          <a:sx n="115" d="100"/>
          <a:sy n="115" d="100"/>
        </p:scale>
        <p:origin x="2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son Stasiak" userId="328660a8520159b8" providerId="LiveId" clId="{7A10DE82-E13F-D246-88B3-C9B6178F4EC6}"/>
    <pc:docChg chg="undo custSel modSld modMainMaster">
      <pc:chgData name="Alisson Stasiak" userId="328660a8520159b8" providerId="LiveId" clId="{7A10DE82-E13F-D246-88B3-C9B6178F4EC6}" dt="2020-10-05T15:59:43.075" v="407" actId="2711"/>
      <pc:docMkLst>
        <pc:docMk/>
      </pc:docMkLst>
      <pc:sldChg chg="addSp delSp modSp mod setBg modClrScheme chgLayout">
        <pc:chgData name="Alisson Stasiak" userId="328660a8520159b8" providerId="LiveId" clId="{7A10DE82-E13F-D246-88B3-C9B6178F4EC6}" dt="2020-10-05T15:59:43.075" v="407" actId="2711"/>
        <pc:sldMkLst>
          <pc:docMk/>
          <pc:sldMk cId="3189510792" sldId="258"/>
        </pc:sldMkLst>
        <pc:spChg chg="mod ord">
          <ac:chgData name="Alisson Stasiak" userId="328660a8520159b8" providerId="LiveId" clId="{7A10DE82-E13F-D246-88B3-C9B6178F4EC6}" dt="2020-10-05T15:42:26.530" v="7" actId="6264"/>
          <ac:spMkLst>
            <pc:docMk/>
            <pc:sldMk cId="3189510792" sldId="258"/>
            <ac:spMk id="2" creationId="{00000000-0000-0000-0000-000000000000}"/>
          </ac:spMkLst>
        </pc:spChg>
        <pc:spChg chg="add del mod">
          <ac:chgData name="Alisson Stasiak" userId="328660a8520159b8" providerId="LiveId" clId="{7A10DE82-E13F-D246-88B3-C9B6178F4EC6}" dt="2020-10-05T15:42:26.530" v="7" actId="6264"/>
          <ac:spMkLst>
            <pc:docMk/>
            <pc:sldMk cId="3189510792" sldId="258"/>
            <ac:spMk id="3" creationId="{7A02754B-5550-2449-937B-AA2C09DAA90F}"/>
          </ac:spMkLst>
        </pc:spChg>
        <pc:spChg chg="add del mod">
          <ac:chgData name="Alisson Stasiak" userId="328660a8520159b8" providerId="LiveId" clId="{7A10DE82-E13F-D246-88B3-C9B6178F4EC6}" dt="2020-10-05T15:42:26.530" v="7" actId="6264"/>
          <ac:spMkLst>
            <pc:docMk/>
            <pc:sldMk cId="3189510792" sldId="258"/>
            <ac:spMk id="5" creationId="{32EAB24B-CC1B-4B4F-A7AF-9697AC198EA6}"/>
          </ac:spMkLst>
        </pc:spChg>
        <pc:graphicFrameChg chg="mod ord modGraphic">
          <ac:chgData name="Alisson Stasiak" userId="328660a8520159b8" providerId="LiveId" clId="{7A10DE82-E13F-D246-88B3-C9B6178F4EC6}" dt="2020-10-05T15:59:43.075" v="407" actId="2711"/>
          <ac:graphicFrameMkLst>
            <pc:docMk/>
            <pc:sldMk cId="3189510792" sldId="258"/>
            <ac:graphicFrameMk id="4" creationId="{00000000-0000-0000-0000-000000000000}"/>
          </ac:graphicFrameMkLst>
        </pc:graphicFrameChg>
      </pc:sldChg>
      <pc:sldChg chg="setBg">
        <pc:chgData name="Alisson Stasiak" userId="328660a8520159b8" providerId="LiveId" clId="{7A10DE82-E13F-D246-88B3-C9B6178F4EC6}" dt="2020-10-05T15:50:13.516" v="400"/>
        <pc:sldMkLst>
          <pc:docMk/>
          <pc:sldMk cId="855398033" sldId="264"/>
        </pc:sldMkLst>
      </pc:sldChg>
      <pc:sldMasterChg chg="setBg modSldLayout">
        <pc:chgData name="Alisson Stasiak" userId="328660a8520159b8" providerId="LiveId" clId="{7A10DE82-E13F-D246-88B3-C9B6178F4EC6}" dt="2020-10-05T15:50:13.516" v="400"/>
        <pc:sldMasterMkLst>
          <pc:docMk/>
          <pc:sldMasterMk cId="0" sldId="2147483648"/>
        </pc:sldMasterMkLst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Alisson Stasiak" userId="328660a8520159b8" providerId="LiveId" clId="{7A10DE82-E13F-D246-88B3-C9B6178F4EC6}" dt="2020-10-05T15:50:13.516" v="400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t="19000" b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50B0-3CAE-4BB1-A460-76AF3670D1C5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59DE-6E46-4A38-BEC4-89A720614FCE}" type="slidenum">
              <a:rPr lang="en-ZA" smtClean="0"/>
              <a:t>‹nº›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JANUARY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10793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  Day 1: Merchandising</a:t>
                      </a:r>
                      <a:r>
                        <a:rPr lang="en-ZA" baseline="0" dirty="0"/>
                        <a:t> for January Promotions</a:t>
                      </a:r>
                      <a:endParaRPr lang="en-ZA" dirty="0"/>
                    </a:p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Stock orders</a:t>
                      </a:r>
                    </a:p>
                    <a:p>
                      <a:r>
                        <a:rPr lang="en-ZA" dirty="0"/>
                        <a:t>Order</a:t>
                      </a:r>
                      <a:r>
                        <a:rPr lang="en-ZA" baseline="0" dirty="0"/>
                        <a:t> promo items from </a:t>
                      </a:r>
                      <a:endParaRPr lang="en-ZA" dirty="0"/>
                    </a:p>
                    <a:p>
                      <a:r>
                        <a:rPr lang="en-ZA" dirty="0"/>
                        <a:t>Suppliers for February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Send Jan newsletter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27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  Look at the month for open appointments and plan</a:t>
                      </a:r>
                      <a:r>
                        <a:rPr lang="en-ZA" baseline="0" dirty="0"/>
                        <a:t> a promotion to fill the open space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Start Valentines promos</a:t>
                      </a:r>
                    </a:p>
                    <a:p>
                      <a:r>
                        <a:rPr lang="en-ZA" dirty="0"/>
                        <a:t>&amp; gift vouchers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Finalise</a:t>
                      </a:r>
                      <a:r>
                        <a:rPr lang="en-ZA" baseline="0" dirty="0"/>
                        <a:t> March marketing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/>
                        <a:t>Send out “last chance” for promos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 </a:t>
                      </a:r>
                      <a:r>
                        <a:rPr lang="en-ZA" u="sng" dirty="0"/>
                        <a:t>Last day of the month</a:t>
                      </a:r>
                      <a:r>
                        <a:rPr lang="en-ZA" dirty="0"/>
                        <a:t>: take down January merchandising and promo</a:t>
                      </a:r>
                      <a:r>
                        <a:rPr lang="en-ZA" baseline="0" dirty="0"/>
                        <a:t> flyers</a:t>
                      </a:r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Stock orders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51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MAY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545417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May: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20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JUNE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25297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3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JUNE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863812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June: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02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JULY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5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JULY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73090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July: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90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AUGUST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639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AUGUST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625339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August: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935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SEPTEMBER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594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SEPTEMBER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111192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September: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626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OCTOBER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JANUARY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270567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  </a:t>
                      </a:r>
                      <a:r>
                        <a:rPr lang="en-ZA" b="0" baseline="0" dirty="0">
                          <a:solidFill>
                            <a:srgbClr val="FF0000"/>
                          </a:solidFill>
                        </a:rPr>
                        <a:t>(the brands or companies you have collaborated with for the months promotions)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 </a:t>
                      </a:r>
                      <a:r>
                        <a:rPr lang="en-ZA" b="0" dirty="0">
                          <a:solidFill>
                            <a:srgbClr val="FF0000"/>
                          </a:solidFill>
                        </a:rPr>
                        <a:t>(did you print flyers, did you run a </a:t>
                      </a:r>
                      <a:r>
                        <a:rPr lang="en-ZA" b="0" dirty="0" err="1">
                          <a:solidFill>
                            <a:srgbClr val="FF0000"/>
                          </a:solidFill>
                        </a:rPr>
                        <a:t>facebook</a:t>
                      </a:r>
                      <a:r>
                        <a:rPr lang="en-ZA" b="0" dirty="0">
                          <a:solidFill>
                            <a:srgbClr val="FF0000"/>
                          </a:solidFill>
                        </a:rPr>
                        <a:t> ads campaign, did you host an event?)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35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  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R450-00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 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  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(Skincare brand):</a:t>
                      </a:r>
                      <a:r>
                        <a:rPr lang="en-ZA" baseline="0" dirty="0"/>
                        <a:t>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198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(make up brand):</a:t>
                      </a:r>
                      <a:r>
                        <a:rPr lang="en-ZA" baseline="0" dirty="0"/>
                        <a:t>  </a:t>
                      </a:r>
                      <a:r>
                        <a:rPr lang="en-ZA" baseline="0" dirty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en-Z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(body, hands, feet brand):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399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(impulse buys like nail files):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59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(other brand):  </a:t>
                      </a:r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January: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385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OCTOBER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707770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October: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68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NOVEMBER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74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NOVEMBER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978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7C8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November: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427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DECEMBER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567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DECEMBER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842286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December: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9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FEBRUARY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130283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 Day</a:t>
                      </a:r>
                      <a:r>
                        <a:rPr lang="en-ZA" baseline="0" dirty="0"/>
                        <a:t> 1: Merchandising for February</a:t>
                      </a:r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Stock</a:t>
                      </a:r>
                      <a:r>
                        <a:rPr lang="en-ZA" baseline="0" dirty="0"/>
                        <a:t> Orders</a:t>
                      </a:r>
                      <a:endParaRPr lang="en-ZA" dirty="0"/>
                    </a:p>
                    <a:p>
                      <a:r>
                        <a:rPr lang="en-ZA" dirty="0"/>
                        <a:t>Order promo</a:t>
                      </a:r>
                      <a:r>
                        <a:rPr lang="en-ZA" baseline="0" dirty="0"/>
                        <a:t> items for March</a:t>
                      </a:r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Send Feb</a:t>
                      </a:r>
                    </a:p>
                    <a:p>
                      <a:r>
                        <a:rPr lang="en-ZA" dirty="0"/>
                        <a:t>newsletter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  Look at the month for open appointments and plan a promotion to</a:t>
                      </a:r>
                      <a:r>
                        <a:rPr lang="en-ZA" baseline="0" dirty="0"/>
                        <a:t> fill the space</a:t>
                      </a:r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Finalise Easter</a:t>
                      </a:r>
                      <a:r>
                        <a:rPr lang="en-ZA" baseline="0" dirty="0"/>
                        <a:t> Holiday promotions</a:t>
                      </a:r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/>
                        <a:t>send out “last chance” for promos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  </a:t>
                      </a:r>
                      <a:r>
                        <a:rPr lang="en-ZA" u="sng" dirty="0"/>
                        <a:t>Last day of the</a:t>
                      </a:r>
                      <a:r>
                        <a:rPr lang="en-ZA" u="sng" baseline="0" dirty="0"/>
                        <a:t> month</a:t>
                      </a:r>
                      <a:r>
                        <a:rPr lang="en-ZA" baseline="0" dirty="0"/>
                        <a:t>:  take down February merchandising and flyers</a:t>
                      </a:r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ZA" dirty="0"/>
                        <a:t>Stock Orders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6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FEBRUARY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31899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99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February: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9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MARCH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78431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88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MARCH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333969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March: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APRIL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644905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27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APRIL EVALUATION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75043"/>
              </p:ext>
            </p:extLst>
          </p:nvPr>
        </p:nvGraphicFramePr>
        <p:xfrm>
          <a:off x="457200" y="1052513"/>
          <a:ext cx="8229599" cy="562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6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</a:t>
                      </a:r>
                      <a:r>
                        <a:rPr lang="en-ZA" b="0" baseline="0" dirty="0"/>
                        <a:t> Partners:</a:t>
                      </a:r>
                    </a:p>
                    <a:p>
                      <a:endParaRPr lang="en-ZA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b="0" dirty="0"/>
                        <a:t>Marketing Collateral used: </a:t>
                      </a:r>
                    </a:p>
                    <a:p>
                      <a:endParaRPr lang="en-ZA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New Clients: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Client Retention:   1 – 9 visits:</a:t>
                      </a:r>
                    </a:p>
                    <a:p>
                      <a:r>
                        <a:rPr lang="en-ZA" dirty="0"/>
                        <a:t>                                 10 visits +</a:t>
                      </a:r>
                      <a:r>
                        <a:rPr lang="en-ZA" baseline="0" dirty="0"/>
                        <a:t> </a:t>
                      </a:r>
                      <a:r>
                        <a:rPr lang="en-ZA" dirty="0"/>
                        <a:t>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Average spend</a:t>
                      </a:r>
                      <a:r>
                        <a:rPr lang="en-ZA" baseline="0" dirty="0"/>
                        <a:t> per visit: 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Promotions</a:t>
                      </a:r>
                      <a:r>
                        <a:rPr lang="en-ZA" baseline="0" dirty="0"/>
                        <a:t>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Promotions Sold: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Treatment Upsell Target: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Treatment Upsell Sold: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Gift</a:t>
                      </a:r>
                      <a:r>
                        <a:rPr lang="en-ZA" baseline="0" dirty="0"/>
                        <a:t> Voucher sales Target:</a:t>
                      </a:r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Gift Voucher</a:t>
                      </a:r>
                      <a:r>
                        <a:rPr lang="en-ZA" baseline="0" dirty="0"/>
                        <a:t> Sales Achieved: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Referrals recorded: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ZA" dirty="0"/>
                        <a:t>Testimonials</a:t>
                      </a:r>
                      <a:r>
                        <a:rPr lang="en-ZA" baseline="0" dirty="0"/>
                        <a:t> received: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 Prescriptions received: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Retail</a:t>
                      </a:r>
                      <a:r>
                        <a:rPr lang="en-ZA" baseline="0" dirty="0"/>
                        <a:t> Units Sold per brand:</a:t>
                      </a:r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ZA" dirty="0"/>
                        <a:t>Staff evaluation of marketing</a:t>
                      </a:r>
                      <a:r>
                        <a:rPr lang="en-ZA" baseline="0" dirty="0"/>
                        <a:t> and promotions efforts for April:                 /10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1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29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Baskerville Old Face" panose="02020602080505020303" pitchFamily="18" charset="0"/>
              </a:rPr>
              <a:t>MAY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471598"/>
              </p:ext>
            </p:extLst>
          </p:nvPr>
        </p:nvGraphicFramePr>
        <p:xfrm>
          <a:off x="251523" y="680177"/>
          <a:ext cx="8640954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MON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TUES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WED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THURS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FRID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SAT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SUN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1: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2:</a:t>
                      </a:r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3: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ZA" dirty="0"/>
                        <a:t>Week 4:</a:t>
                      </a:r>
                    </a:p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5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1426</Words>
  <Application>Microsoft Macintosh PowerPoint</Application>
  <PresentationFormat>Apresentação na tela (4:3)</PresentationFormat>
  <Paragraphs>391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Baskerville Old Face</vt:lpstr>
      <vt:lpstr>Calibri</vt:lpstr>
      <vt:lpstr>Office Theme</vt:lpstr>
      <vt:lpstr>JANUARY</vt:lpstr>
      <vt:lpstr>JANUARY EVALUATION</vt:lpstr>
      <vt:lpstr>FEBRUARY</vt:lpstr>
      <vt:lpstr>FEBRUARY EVALUATION</vt:lpstr>
      <vt:lpstr>MARCH</vt:lpstr>
      <vt:lpstr>MARCH EVALUATION</vt:lpstr>
      <vt:lpstr>APRIL</vt:lpstr>
      <vt:lpstr>APRIL EVALUATION</vt:lpstr>
      <vt:lpstr>MAY</vt:lpstr>
      <vt:lpstr>MAY EVALUATION</vt:lpstr>
      <vt:lpstr>JUNE</vt:lpstr>
      <vt:lpstr>JUNE EVALUATION</vt:lpstr>
      <vt:lpstr>JULY</vt:lpstr>
      <vt:lpstr>JULY EVALUATION</vt:lpstr>
      <vt:lpstr>AUGUST</vt:lpstr>
      <vt:lpstr>AUGUST EVALUATION</vt:lpstr>
      <vt:lpstr>SEPTEMBER</vt:lpstr>
      <vt:lpstr>SEPTEMBER EVALUATION</vt:lpstr>
      <vt:lpstr>OCTOBER</vt:lpstr>
      <vt:lpstr>OCTOBER EVALUATION</vt:lpstr>
      <vt:lpstr>NOVEMBER</vt:lpstr>
      <vt:lpstr>NOVEMBER EVALUATION</vt:lpstr>
      <vt:lpstr>DECEMBER</vt:lpstr>
      <vt:lpstr>DECEMBER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van der Walt</dc:creator>
  <cp:lastModifiedBy>Alisson Stasiak</cp:lastModifiedBy>
  <cp:revision>44</cp:revision>
  <dcterms:created xsi:type="dcterms:W3CDTF">2014-02-13T10:53:16Z</dcterms:created>
  <dcterms:modified xsi:type="dcterms:W3CDTF">2020-10-05T16:00:13Z</dcterms:modified>
</cp:coreProperties>
</file>